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84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8/4/2021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Қашқадарё вилояти, Китоб тумани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</a:rPr>
              <a:t>      Алюмин профил эшик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</a:rPr>
              <a:t>  ромларига талаб йилдан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</a:rPr>
              <a:t>  – йилга ортмоқда чунки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</a:rPr>
              <a:t>  улар сифатли ва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</a:rPr>
              <a:t>  бежирим кўринишга эга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</a:rPr>
              <a:t>  яъни, барча замон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</a:rPr>
              <a:t>  талабларига жавоб бера  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</a:rPr>
              <a:t>  олади. Ушбу лойиҳа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</a:rPr>
              <a:t>  ташаббускори ҳам 361,6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</a:rPr>
              <a:t>  млн.сўм маблағ эвазига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</a:rPr>
              <a:t>  тадбаркорликни йўлга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</a:rPr>
              <a:t>  қўйишни ва йиллик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</a:rPr>
              <a:t>  ўртача қувватда </a:t>
            </a: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</a:rPr>
              <a:t>5 760 </a:t>
            </a:r>
            <a:r>
              <a:rPr lang="ru-RU" sz="1100" b="1" dirty="0">
                <a:solidFill>
                  <a:schemeClr val="accent1">
                    <a:lumMod val="50000"/>
                  </a:schemeClr>
                </a:solidFill>
              </a:rPr>
              <a:t>м</a:t>
            </a:r>
            <a:r>
              <a:rPr lang="en-US" sz="1100" b="1" dirty="0">
                <a:solidFill>
                  <a:schemeClr val="accent1">
                    <a:lumMod val="50000"/>
                  </a:schemeClr>
                </a:solidFill>
              </a:rPr>
              <a:t>²</a:t>
            </a: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</a:rPr>
              <a:t>  </a:t>
            </a:r>
            <a:r>
              <a:rPr lang="ru-RU" sz="1100" b="1" dirty="0">
                <a:solidFill>
                  <a:schemeClr val="accent1">
                    <a:lumMod val="50000"/>
                  </a:schemeClr>
                </a:solidFill>
              </a:rPr>
              <a:t>алюмин профил эшик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</a:rPr>
              <a:t>  ромлари ишлаб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</a:rPr>
              <a:t>  чиқаришни режа қилган</a:t>
            </a: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uz-Cyrl-UZ" sz="11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9 600 м</a:t>
            </a:r>
            <a:r>
              <a:rPr lang="en-US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 </a:t>
            </a: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алюмин профил маҳсулотлари</a:t>
            </a: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Ўз маблағи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Банк кредити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6543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329,6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701515" y="6323787"/>
            <a:ext cx="5549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32,0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653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890056" y="5436977"/>
            <a:ext cx="8508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2400" b="1" dirty="0">
                <a:solidFill>
                  <a:srgbClr val="FF0000"/>
                </a:solidFill>
                <a:latin typeface="Bahnschrift SemiBold SemiConden" pitchFamily="34" charset="0"/>
              </a:rPr>
              <a:t>361,6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761288" y="5864422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latin typeface="Bahnschrift SemiBold SemiConden" pitchFamily="34" charset="0"/>
              </a:rPr>
              <a:t>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altLang="ru-RU" sz="1600" b="1" dirty="0">
                <a:solidFill>
                  <a:srgbClr val="FEFEFE"/>
                </a:solidFill>
              </a:rPr>
              <a:t>Алюмин профил ромлар</a:t>
            </a:r>
            <a:endParaRPr lang="uz-Cyrl-UZ" sz="16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584332" y="76761"/>
            <a:ext cx="62017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Алюмин профил эшик ромлари ишлаб чиқариш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01470" y="4212232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719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28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ой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9236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129,8 млн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469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33%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25082" y="427733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293427" y="1804796"/>
            <a:ext cx="9925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77,6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сўм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33855" y="2119349"/>
            <a:ext cx="1134533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Ускуна ва жихозлар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11711" y="2157679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Айланма маблағ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84350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32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106471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251,9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10"/>
          <a:srcRect l="7174" t="8963" r="3637" b="8226"/>
          <a:stretch/>
        </p:blipFill>
        <p:spPr>
          <a:xfrm>
            <a:off x="3526989" y="1761730"/>
            <a:ext cx="1611650" cy="83902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6989" y="3009251"/>
            <a:ext cx="1603457" cy="89192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2833" y="2279866"/>
            <a:ext cx="1591361" cy="151525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9863" y="4439155"/>
            <a:ext cx="2033495" cy="203349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91" name="Рисунок 90"/>
          <p:cNvPicPr/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60" r="16035"/>
          <a:stretch/>
        </p:blipFill>
        <p:spPr bwMode="auto">
          <a:xfrm>
            <a:off x="505747" y="4536058"/>
            <a:ext cx="2432204" cy="155919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5272</TotalTime>
  <Words>184</Words>
  <Application>Microsoft Office PowerPoint</Application>
  <PresentationFormat>Widescreen</PresentationFormat>
  <Paragraphs>53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Bahnschrift SemiBold SemiConden</vt:lpstr>
      <vt:lpstr>Calibri</vt:lpstr>
      <vt:lpstr>Calibri Light</vt:lpstr>
      <vt:lpstr>Times New Roman</vt:lpstr>
      <vt:lpstr>Тема Office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Пользователь Windows</cp:lastModifiedBy>
  <cp:revision>456</cp:revision>
  <dcterms:created xsi:type="dcterms:W3CDTF">2020-12-11T07:51:35Z</dcterms:created>
  <dcterms:modified xsi:type="dcterms:W3CDTF">2021-08-04T13:02:48Z</dcterms:modified>
</cp:coreProperties>
</file>